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5" r:id="rId7"/>
    <p:sldId id="261" r:id="rId8"/>
    <p:sldId id="266" r:id="rId9"/>
    <p:sldId id="262" r:id="rId10"/>
    <p:sldId id="267" r:id="rId11"/>
    <p:sldId id="260" r:id="rId12"/>
    <p:sldId id="268" r:id="rId13"/>
    <p:sldId id="263" r:id="rId14"/>
    <p:sldId id="269" r:id="rId15"/>
    <p:sldId id="270" r:id="rId16"/>
    <p:sldId id="299" r:id="rId17"/>
    <p:sldId id="271" r:id="rId18"/>
    <p:sldId id="272" r:id="rId19"/>
    <p:sldId id="273" r:id="rId20"/>
    <p:sldId id="274" r:id="rId21"/>
    <p:sldId id="275" r:id="rId22"/>
    <p:sldId id="286" r:id="rId23"/>
    <p:sldId id="276" r:id="rId24"/>
    <p:sldId id="288" r:id="rId25"/>
    <p:sldId id="277" r:id="rId26"/>
    <p:sldId id="282" r:id="rId27"/>
    <p:sldId id="279" r:id="rId28"/>
    <p:sldId id="278" r:id="rId29"/>
    <p:sldId id="289" r:id="rId30"/>
    <p:sldId id="297" r:id="rId31"/>
    <p:sldId id="298" r:id="rId32"/>
    <p:sldId id="287" r:id="rId33"/>
    <p:sldId id="291" r:id="rId34"/>
    <p:sldId id="292" r:id="rId35"/>
    <p:sldId id="294" r:id="rId36"/>
    <p:sldId id="300" r:id="rId37"/>
    <p:sldId id="280" r:id="rId38"/>
    <p:sldId id="293" r:id="rId39"/>
    <p:sldId id="295" r:id="rId40"/>
    <p:sldId id="284" r:id="rId41"/>
    <p:sldId id="285" r:id="rId42"/>
    <p:sldId id="296" r:id="rId43"/>
    <p:sldId id="283" r:id="rId44"/>
    <p:sldId id="281" r:id="rId45"/>
    <p:sldId id="290" r:id="rId4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680A1-5C0E-4889-9808-BD761DAEC47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C13D5-22E4-473C-9983-9650488CA4F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EEFBB-4709-4E87-BE8E-D3BE700AF52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AD01C-33EE-4521-95C6-B698D3DD512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84A19-C70A-4327-AE0D-9329419E5E3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1A458-819E-4CE5-A726-025E5A875E8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F4C84-0915-477A-9C6B-2055447C502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3FB03-DC23-4FAB-830D-09FD22E59F6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57A81-3C7B-46EF-ABDD-34A58D33C91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E7D4E-4153-436F-AF9F-52941CA8F39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A934A-BBFA-4883-B783-94E3773D2CD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smtClean="0"/>
              <a:t>Haga clic para modificar el estilo de texto del patrón</a:t>
            </a:r>
          </a:p>
          <a:p>
            <a:pPr lvl="1"/>
            <a:r>
              <a:rPr lang="es-ES" altLang="es-ES" smtClean="0"/>
              <a:t>Segundo nivel</a:t>
            </a:r>
          </a:p>
          <a:p>
            <a:pPr lvl="2"/>
            <a:r>
              <a:rPr lang="es-ES" altLang="es-ES" smtClean="0"/>
              <a:t>Tercer nivel</a:t>
            </a:r>
          </a:p>
          <a:p>
            <a:pPr lvl="3"/>
            <a:r>
              <a:rPr lang="es-ES" altLang="es-ES" smtClean="0"/>
              <a:t>Cuarto nivel</a:t>
            </a:r>
          </a:p>
          <a:p>
            <a:pPr lvl="4"/>
            <a:r>
              <a:rPr lang="es-ES" alt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9AB283E-F338-4CB5-A772-5AB4E759FF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s-ES" altLang="es-ES" smtClean="0"/>
              <a:t>The Sounds of English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s-ES" altLang="es-ES" smtClean="0"/>
              <a:t>Practice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11268" name="Picture 4" descr="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2175" y="676275"/>
            <a:ext cx="481965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12292" name="Picture 4" descr="la casi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7363" y="576263"/>
            <a:ext cx="562927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13316" name="Picture 4" descr="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1650" y="638175"/>
            <a:ext cx="560070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14340" name="Picture 4" descr="schw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604838"/>
            <a:ext cx="5486400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15364" name="Picture 4" descr="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4988" y="728663"/>
            <a:ext cx="55340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16388" name="Picture 4" descr="e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2613" y="704850"/>
            <a:ext cx="543877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838200"/>
            <a:ext cx="74930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18436" name="Picture 4" descr="e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0700" y="671513"/>
            <a:ext cx="556260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19460" name="Picture 4" descr="a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3100" y="690563"/>
            <a:ext cx="52578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20484" name="Picture 4" descr="o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0238" y="661988"/>
            <a:ext cx="5343525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3076" name="Picture 4" descr="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623888"/>
            <a:ext cx="4762500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21508" name="Picture 4" descr="o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2613" y="671513"/>
            <a:ext cx="5438775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22532" name="Picture 4" descr="a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9288" y="628650"/>
            <a:ext cx="5305425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23556" name="Picture 4" descr="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666750"/>
            <a:ext cx="557212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24580" name="Picture 4" descr="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6438" y="633413"/>
            <a:ext cx="5191125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25604" name="Picture 4" descr="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8788" y="619125"/>
            <a:ext cx="5686425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26628" name="Picture 4" descr="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614363"/>
            <a:ext cx="5029200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27652" name="Picture 4" descr="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4988" y="600075"/>
            <a:ext cx="553402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28676" name="Picture 4" descr="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0" y="657225"/>
            <a:ext cx="59817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29700" name="Picture 4" descr="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5975" y="681038"/>
            <a:ext cx="4972050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30724" name="Picture 4" descr="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7850" y="681038"/>
            <a:ext cx="5448300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s-ES" altLang="es-ES" smtClean="0"/>
          </a:p>
        </p:txBody>
      </p:sp>
      <p:graphicFrame>
        <p:nvGraphicFramePr>
          <p:cNvPr id="6169" name="Group 25"/>
          <p:cNvGraphicFramePr>
            <a:graphicFrameLocks noGrp="1"/>
          </p:cNvGraphicFramePr>
          <p:nvPr/>
        </p:nvGraphicFramePr>
        <p:xfrm>
          <a:off x="0" y="0"/>
          <a:ext cx="2125663" cy="1311275"/>
        </p:xfrm>
        <a:graphic>
          <a:graphicData uri="http://schemas.openxmlformats.org/drawingml/2006/table">
            <a:tbl>
              <a:tblPr/>
              <a:tblGrid>
                <a:gridCol w="2125663"/>
              </a:tblGrid>
              <a:tr h="2747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110" name="Picture 26" descr="i cor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685800"/>
            <a:ext cx="546735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31748" name="Picture 5" descr="th_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3575" y="619125"/>
            <a:ext cx="5276850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32772" name="Picture 5" descr="th_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3100" y="619125"/>
            <a:ext cx="5257800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33796" name="Picture 4" descr="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8325" y="671513"/>
            <a:ext cx="54673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2613" y="704850"/>
            <a:ext cx="543877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34820" name="Picture 4" descr="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685800"/>
            <a:ext cx="55245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35844" name="Picture 4" descr="s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2188" y="638175"/>
            <a:ext cx="4619625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36868" name="Picture 4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9738" y="700088"/>
            <a:ext cx="572452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685800"/>
            <a:ext cx="6019800" cy="538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38916" name="Picture 4" descr="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600075"/>
            <a:ext cx="502920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39940" name="Picture 4" descr="c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1700" y="619125"/>
            <a:ext cx="4800600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40964" name="Picture 4" descr="d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863" y="642938"/>
            <a:ext cx="524827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5124" name="Picture 5" descr="e cor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8325" y="609600"/>
            <a:ext cx="546735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41988" name="Picture 4" descr="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8325" y="661988"/>
            <a:ext cx="546735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43012" name="Picture 4" descr="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0713" y="700088"/>
            <a:ext cx="536257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44036" name="Picture 4" descr="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9275" y="666750"/>
            <a:ext cx="550545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45060" name="Picture 4" descr="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8338" y="609600"/>
            <a:ext cx="526732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46084" name="Picture 4" descr="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63" y="604838"/>
            <a:ext cx="5095875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47108" name="Picture 4" descr="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671513"/>
            <a:ext cx="5648325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6148" name="Picture 4" descr="a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8788" y="604838"/>
            <a:ext cx="5686425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7172" name="Picture 4" descr="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595313"/>
            <a:ext cx="5286375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8196" name="Picture 4" descr="o cor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9275" y="604838"/>
            <a:ext cx="5505450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9220" name="Picture 4" descr="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5475" y="657225"/>
            <a:ext cx="535305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altLang="es-ES" smtClean="0"/>
          </a:p>
        </p:txBody>
      </p:sp>
      <p:pic>
        <p:nvPicPr>
          <p:cNvPr id="10244" name="Picture 4" descr="u cor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2613" y="571500"/>
            <a:ext cx="54387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9">
      <a:dk1>
        <a:srgbClr val="336699"/>
      </a:dk1>
      <a:lt1>
        <a:srgbClr val="FFFFFF"/>
      </a:lt1>
      <a:dk2>
        <a:srgbClr val="000000"/>
      </a:dk2>
      <a:lt2>
        <a:srgbClr val="E3EBF1"/>
      </a:lt2>
      <a:accent1>
        <a:srgbClr val="003399"/>
      </a:accent1>
      <a:accent2>
        <a:srgbClr val="468A4B"/>
      </a:accent2>
      <a:accent3>
        <a:srgbClr val="AAAAAA"/>
      </a:accent3>
      <a:accent4>
        <a:srgbClr val="DADADA"/>
      </a:accent4>
      <a:accent5>
        <a:srgbClr val="AAADCA"/>
      </a:accent5>
      <a:accent6>
        <a:srgbClr val="3F7D43"/>
      </a:accent6>
      <a:hlink>
        <a:srgbClr val="66CCFF"/>
      </a:hlink>
      <a:folHlink>
        <a:srgbClr val="F0E5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</TotalTime>
  <Words>6</Words>
  <Application>Microsoft PowerPoint</Application>
  <PresentationFormat>Presentación en pantalla (4:3)</PresentationFormat>
  <Paragraphs>3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Arial</vt:lpstr>
      <vt:lpstr>Calibri</vt:lpstr>
      <vt:lpstr>Times New Roman</vt:lpstr>
      <vt:lpstr>Diseño predeterminado</vt:lpstr>
      <vt:lpstr>The Sounds of English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pedro de la paz de la torre</cp:lastModifiedBy>
  <cp:revision>49</cp:revision>
  <cp:lastPrinted>1601-01-01T00:00:00Z</cp:lastPrinted>
  <dcterms:created xsi:type="dcterms:W3CDTF">1601-01-01T00:00:00Z</dcterms:created>
  <dcterms:modified xsi:type="dcterms:W3CDTF">2016-09-26T08:50:48Z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